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rben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594" y="10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92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27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27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79846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Сайт-ежедневник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Проект создан для удобного планирования и управления задачами онлайн.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Выполнил: Бакиев Павел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Актуальность и цели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Цель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Разработать интуитивно понятный сайт для ведения личных задач с удобной системой напоминаний и календарём.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925616"/>
            <a:ext cx="7556421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1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650468"/>
            <a:ext cx="70875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Реализовать регистрацию пользователей, создание и редактирование задач, календарный просмотр, напоминания через Telegram-бота, фильтрацию по тегам и простой удобный интерфейс.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7974"/>
            <a:ext cx="7415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Используемые технологии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05200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Обеспечивает логику и обработку данных сайта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Flask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50520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Минималистичный веб-фреймворк для быстрой разработки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SQLite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Хранение задач и данных пользователя в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легко</a:t>
            </a:r>
            <a:r>
              <a:rPr lang="ru-RU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й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базе данных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E34782A-03C2-4084-AE3C-037E82F3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640" y="7176731"/>
            <a:ext cx="22860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825"/>
            <a:ext cx="930306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Функциональные возможности сайта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3902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29528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285154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340780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396406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3790" y="452032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3790" y="507658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3790" y="563284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3790" y="5566325"/>
            <a:ext cx="4015145" cy="1949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Статистика задач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
Наглядный отчёт по выполнению задач, категориям и месяцам.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137267" y="5612163"/>
            <a:ext cx="4015145" cy="1903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Добавление и фильтрация задач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
Удобная форма создания задач с возможностью поиска и сортировки.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785542" y="5632848"/>
            <a:ext cx="4015145" cy="1720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Календарный просмотр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
Все задачи на месяц в одном месте — удобно и наглядно.</a:t>
            </a:r>
            <a:endParaRPr lang="en-US" sz="16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272F0A4-4890-4BC7-8350-D875B1B6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949619"/>
            <a:ext cx="3688910" cy="310800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2B58723-D2DB-4B21-BFEE-221E8D38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267" y="1945939"/>
            <a:ext cx="4015145" cy="34366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4A066B-A075-4A9B-8F6B-FE058E100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542" y="1951702"/>
            <a:ext cx="4015145" cy="290368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BB0E903-CC4E-4E03-B652-CC330586B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2640" y="7176731"/>
            <a:ext cx="22860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58990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Что можно добавить?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271343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Мобильная версия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94692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Адаптация интерфейса под телефоны для удобной работы на любом устройстве.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3151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Телеграм-бот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Создание задач напрямую в мессенджере без захода на сайт — быстро и просто.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609838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Email-уведомления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Напоминания о важных задачах по электронной почте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2B7933-2A30-4FDE-B7C8-897711CD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640" y="7176731"/>
            <a:ext cx="22860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25848" y="3408878"/>
            <a:ext cx="67785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Благодарю за внимание!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185</Words>
  <Application>Microsoft Office PowerPoint</Application>
  <PresentationFormat>Произвольный</PresentationFormat>
  <Paragraphs>36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Calibri</vt:lpstr>
      <vt:lpstr>Nobile</vt:lpstr>
      <vt:lpstr>Arial</vt:lpstr>
      <vt:lpstr>Corben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Pavel Bakiev</cp:lastModifiedBy>
  <cp:revision>2</cp:revision>
  <dcterms:created xsi:type="dcterms:W3CDTF">2025-05-16T16:41:53Z</dcterms:created>
  <dcterms:modified xsi:type="dcterms:W3CDTF">2025-05-16T17:12:33Z</dcterms:modified>
</cp:coreProperties>
</file>